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7157363" cy="19202400"/>
  <p:notesSz cx="6858000" cy="9144000"/>
  <p:defaultTextStyle>
    <a:defPPr>
      <a:defRPr lang="en-US"/>
    </a:defPPr>
    <a:lvl1pPr marL="0" algn="l" defTabSz="264907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1pPr>
    <a:lvl2pPr marL="1324535" algn="l" defTabSz="264907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2pPr>
    <a:lvl3pPr marL="2649071" algn="l" defTabSz="264907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3pPr>
    <a:lvl4pPr marL="3973606" algn="l" defTabSz="264907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4pPr>
    <a:lvl5pPr marL="5298142" algn="l" defTabSz="264907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5pPr>
    <a:lvl6pPr marL="6622678" algn="l" defTabSz="264907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7947214" algn="l" defTabSz="264907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9271749" algn="l" defTabSz="264907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0596285" algn="l" defTabSz="2649071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>
          <p15:clr>
            <a:srgbClr val="A4A3A4"/>
          </p15:clr>
        </p15:guide>
        <p15:guide id="2" pos="85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1974" y="24"/>
      </p:cViewPr>
      <p:guideLst>
        <p:guide orient="horz" pos="6048"/>
        <p:guide pos="85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8D72A-9378-4C90-8D9C-7991A02D193E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195F2-2F96-41E0-A1FC-4ED94CC7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7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95F2-2F96-41E0-A1FC-4ED94CC7DA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52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802" y="5965192"/>
            <a:ext cx="23083759" cy="41160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3605" y="10881360"/>
            <a:ext cx="19010154" cy="4907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24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49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73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98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622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947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271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596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9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89088" y="768988"/>
            <a:ext cx="6110407" cy="163842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57868" y="768988"/>
            <a:ext cx="17878597" cy="163842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4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9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5245" y="12339321"/>
            <a:ext cx="23083759" cy="3813810"/>
          </a:xfrm>
        </p:spPr>
        <p:txBody>
          <a:bodyPr anchor="t"/>
          <a:lstStyle>
            <a:lvl1pPr algn="l">
              <a:defRPr sz="11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5245" y="8138798"/>
            <a:ext cx="23083759" cy="4200523"/>
          </a:xfrm>
        </p:spPr>
        <p:txBody>
          <a:bodyPr anchor="b"/>
          <a:lstStyle>
            <a:lvl1pPr marL="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1pPr>
            <a:lvl2pPr marL="132453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649071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3pPr>
            <a:lvl4pPr marL="397360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29814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62267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94721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271749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596285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5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7868" y="4480561"/>
            <a:ext cx="11994502" cy="12672696"/>
          </a:xfrm>
        </p:spPr>
        <p:txBody>
          <a:bodyPr/>
          <a:lstStyle>
            <a:lvl1pPr>
              <a:defRPr sz="81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04993" y="4480561"/>
            <a:ext cx="11994502" cy="12672696"/>
          </a:xfrm>
        </p:spPr>
        <p:txBody>
          <a:bodyPr/>
          <a:lstStyle>
            <a:lvl1pPr>
              <a:defRPr sz="81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3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868" y="4298316"/>
            <a:ext cx="11999219" cy="1791334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24535" indent="0">
              <a:buNone/>
              <a:defRPr sz="5800" b="1"/>
            </a:lvl2pPr>
            <a:lvl3pPr marL="2649071" indent="0">
              <a:buNone/>
              <a:defRPr sz="5200" b="1"/>
            </a:lvl3pPr>
            <a:lvl4pPr marL="3973606" indent="0">
              <a:buNone/>
              <a:defRPr sz="4700" b="1"/>
            </a:lvl4pPr>
            <a:lvl5pPr marL="5298142" indent="0">
              <a:buNone/>
              <a:defRPr sz="4700" b="1"/>
            </a:lvl5pPr>
            <a:lvl6pPr marL="6622678" indent="0">
              <a:buNone/>
              <a:defRPr sz="4700" b="1"/>
            </a:lvl6pPr>
            <a:lvl7pPr marL="7947214" indent="0">
              <a:buNone/>
              <a:defRPr sz="4700" b="1"/>
            </a:lvl7pPr>
            <a:lvl8pPr marL="9271749" indent="0">
              <a:buNone/>
              <a:defRPr sz="4700" b="1"/>
            </a:lvl8pPr>
            <a:lvl9pPr marL="10596285" indent="0">
              <a:buNone/>
              <a:defRPr sz="4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7868" y="6089649"/>
            <a:ext cx="11999219" cy="11063607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795565" y="4298316"/>
            <a:ext cx="12003932" cy="1791334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24535" indent="0">
              <a:buNone/>
              <a:defRPr sz="5800" b="1"/>
            </a:lvl2pPr>
            <a:lvl3pPr marL="2649071" indent="0">
              <a:buNone/>
              <a:defRPr sz="5200" b="1"/>
            </a:lvl3pPr>
            <a:lvl4pPr marL="3973606" indent="0">
              <a:buNone/>
              <a:defRPr sz="4700" b="1"/>
            </a:lvl4pPr>
            <a:lvl5pPr marL="5298142" indent="0">
              <a:buNone/>
              <a:defRPr sz="4700" b="1"/>
            </a:lvl5pPr>
            <a:lvl6pPr marL="6622678" indent="0">
              <a:buNone/>
              <a:defRPr sz="4700" b="1"/>
            </a:lvl6pPr>
            <a:lvl7pPr marL="7947214" indent="0">
              <a:buNone/>
              <a:defRPr sz="4700" b="1"/>
            </a:lvl7pPr>
            <a:lvl8pPr marL="9271749" indent="0">
              <a:buNone/>
              <a:defRPr sz="4700" b="1"/>
            </a:lvl8pPr>
            <a:lvl9pPr marL="10596285" indent="0">
              <a:buNone/>
              <a:defRPr sz="4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795565" y="6089649"/>
            <a:ext cx="12003932" cy="11063607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3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2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870" y="764540"/>
            <a:ext cx="8934586" cy="3253740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7775" y="764542"/>
            <a:ext cx="15181720" cy="16388716"/>
          </a:xfrm>
        </p:spPr>
        <p:txBody>
          <a:bodyPr/>
          <a:lstStyle>
            <a:lvl1pPr>
              <a:defRPr sz="9300"/>
            </a:lvl1pPr>
            <a:lvl2pPr>
              <a:defRPr sz="8100"/>
            </a:lvl2pPr>
            <a:lvl3pPr>
              <a:defRPr sz="69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7870" y="4018281"/>
            <a:ext cx="8934586" cy="13134977"/>
          </a:xfrm>
        </p:spPr>
        <p:txBody>
          <a:bodyPr/>
          <a:lstStyle>
            <a:lvl1pPr marL="0" indent="0">
              <a:buNone/>
              <a:defRPr sz="4000"/>
            </a:lvl1pPr>
            <a:lvl2pPr marL="1324535" indent="0">
              <a:buNone/>
              <a:defRPr sz="3500"/>
            </a:lvl2pPr>
            <a:lvl3pPr marL="2649071" indent="0">
              <a:buNone/>
              <a:defRPr sz="2900"/>
            </a:lvl3pPr>
            <a:lvl4pPr marL="3973606" indent="0">
              <a:buNone/>
              <a:defRPr sz="2600"/>
            </a:lvl4pPr>
            <a:lvl5pPr marL="5298142" indent="0">
              <a:buNone/>
              <a:defRPr sz="2600"/>
            </a:lvl5pPr>
            <a:lvl6pPr marL="6622678" indent="0">
              <a:buNone/>
              <a:defRPr sz="2600"/>
            </a:lvl6pPr>
            <a:lvl7pPr marL="7947214" indent="0">
              <a:buNone/>
              <a:defRPr sz="2600"/>
            </a:lvl7pPr>
            <a:lvl8pPr marL="9271749" indent="0">
              <a:buNone/>
              <a:defRPr sz="2600"/>
            </a:lvl8pPr>
            <a:lvl9pPr marL="10596285" indent="0">
              <a:buNone/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4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033" y="13441680"/>
            <a:ext cx="16294418" cy="1586866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23033" y="1715770"/>
            <a:ext cx="16294418" cy="11521440"/>
          </a:xfrm>
        </p:spPr>
        <p:txBody>
          <a:bodyPr/>
          <a:lstStyle>
            <a:lvl1pPr marL="0" indent="0">
              <a:buNone/>
              <a:defRPr sz="9300"/>
            </a:lvl1pPr>
            <a:lvl2pPr marL="1324535" indent="0">
              <a:buNone/>
              <a:defRPr sz="8100"/>
            </a:lvl2pPr>
            <a:lvl3pPr marL="2649071" indent="0">
              <a:buNone/>
              <a:defRPr sz="6900"/>
            </a:lvl3pPr>
            <a:lvl4pPr marL="3973606" indent="0">
              <a:buNone/>
              <a:defRPr sz="5800"/>
            </a:lvl4pPr>
            <a:lvl5pPr marL="5298142" indent="0">
              <a:buNone/>
              <a:defRPr sz="5800"/>
            </a:lvl5pPr>
            <a:lvl6pPr marL="6622678" indent="0">
              <a:buNone/>
              <a:defRPr sz="5800"/>
            </a:lvl6pPr>
            <a:lvl7pPr marL="7947214" indent="0">
              <a:buNone/>
              <a:defRPr sz="5800"/>
            </a:lvl7pPr>
            <a:lvl8pPr marL="9271749" indent="0">
              <a:buNone/>
              <a:defRPr sz="5800"/>
            </a:lvl8pPr>
            <a:lvl9pPr marL="10596285" indent="0">
              <a:buNone/>
              <a:defRPr sz="5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3033" y="15028547"/>
            <a:ext cx="16294418" cy="2253613"/>
          </a:xfrm>
        </p:spPr>
        <p:txBody>
          <a:bodyPr/>
          <a:lstStyle>
            <a:lvl1pPr marL="0" indent="0">
              <a:buNone/>
              <a:defRPr sz="4000"/>
            </a:lvl1pPr>
            <a:lvl2pPr marL="1324535" indent="0">
              <a:buNone/>
              <a:defRPr sz="3500"/>
            </a:lvl2pPr>
            <a:lvl3pPr marL="2649071" indent="0">
              <a:buNone/>
              <a:defRPr sz="2900"/>
            </a:lvl3pPr>
            <a:lvl4pPr marL="3973606" indent="0">
              <a:buNone/>
              <a:defRPr sz="2600"/>
            </a:lvl4pPr>
            <a:lvl5pPr marL="5298142" indent="0">
              <a:buNone/>
              <a:defRPr sz="2600"/>
            </a:lvl5pPr>
            <a:lvl6pPr marL="6622678" indent="0">
              <a:buNone/>
              <a:defRPr sz="2600"/>
            </a:lvl6pPr>
            <a:lvl7pPr marL="7947214" indent="0">
              <a:buNone/>
              <a:defRPr sz="2600"/>
            </a:lvl7pPr>
            <a:lvl8pPr marL="9271749" indent="0">
              <a:buNone/>
              <a:defRPr sz="2600"/>
            </a:lvl8pPr>
            <a:lvl9pPr marL="10596285" indent="0">
              <a:buNone/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3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57868" y="768987"/>
            <a:ext cx="24441627" cy="3200400"/>
          </a:xfrm>
          <a:prstGeom prst="rect">
            <a:avLst/>
          </a:prstGeom>
        </p:spPr>
        <p:txBody>
          <a:bodyPr vert="horz" lIns="264907" tIns="132453" rIns="264907" bIns="13245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868" y="4480561"/>
            <a:ext cx="24441627" cy="12672696"/>
          </a:xfrm>
          <a:prstGeom prst="rect">
            <a:avLst/>
          </a:prstGeom>
        </p:spPr>
        <p:txBody>
          <a:bodyPr vert="horz" lIns="264907" tIns="132453" rIns="264907" bIns="13245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57868" y="17797781"/>
            <a:ext cx="6336718" cy="1022350"/>
          </a:xfrm>
          <a:prstGeom prst="rect">
            <a:avLst/>
          </a:prstGeom>
        </p:spPr>
        <p:txBody>
          <a:bodyPr vert="horz" lIns="264907" tIns="132453" rIns="264907" bIns="132453" rtlCol="0" anchor="ctr"/>
          <a:lstStyle>
            <a:lvl1pPr algn="l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0CD7D-D9DC-447E-9CC9-7B27524DA086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78766" y="17797781"/>
            <a:ext cx="8599832" cy="1022350"/>
          </a:xfrm>
          <a:prstGeom prst="rect">
            <a:avLst/>
          </a:prstGeom>
        </p:spPr>
        <p:txBody>
          <a:bodyPr vert="horz" lIns="264907" tIns="132453" rIns="264907" bIns="132453" rtlCol="0" anchor="ctr"/>
          <a:lstStyle>
            <a:lvl1pPr algn="ct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62777" y="17797781"/>
            <a:ext cx="6336718" cy="1022350"/>
          </a:xfrm>
          <a:prstGeom prst="rect">
            <a:avLst/>
          </a:prstGeom>
        </p:spPr>
        <p:txBody>
          <a:bodyPr vert="horz" lIns="264907" tIns="132453" rIns="264907" bIns="132453" rtlCol="0" anchor="ctr"/>
          <a:lstStyle>
            <a:lvl1pPr algn="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C91D7-2253-458C-9E3D-F127D7899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9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49071" rtl="0" eaLnBrk="1" latinLnBrk="0" hangingPunct="1">
        <a:spcBef>
          <a:spcPct val="0"/>
        </a:spcBef>
        <a:buNone/>
        <a:defRPr sz="1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93402" indent="-993402" algn="l" defTabSz="2649071" rtl="0" eaLnBrk="1" latinLnBrk="0" hangingPunct="1">
        <a:spcBef>
          <a:spcPct val="20000"/>
        </a:spcBef>
        <a:buFont typeface="Arial" panose="020B060402020209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152370" indent="-827834" algn="l" defTabSz="2649071" rtl="0" eaLnBrk="1" latinLnBrk="0" hangingPunct="1">
        <a:spcBef>
          <a:spcPct val="20000"/>
        </a:spcBef>
        <a:buFont typeface="Arial" panose="020B0604020202090204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311339" indent="-662268" algn="l" defTabSz="2649071" rtl="0" eaLnBrk="1" latinLnBrk="0" hangingPunct="1">
        <a:spcBef>
          <a:spcPct val="20000"/>
        </a:spcBef>
        <a:buFont typeface="Arial" panose="020B060402020209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635874" indent="-662268" algn="l" defTabSz="2649071" rtl="0" eaLnBrk="1" latinLnBrk="0" hangingPunct="1">
        <a:spcBef>
          <a:spcPct val="20000"/>
        </a:spcBef>
        <a:buFont typeface="Arial" panose="020B0604020202090204" pitchFamily="34" charset="0"/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60410" indent="-662268" algn="l" defTabSz="2649071" rtl="0" eaLnBrk="1" latinLnBrk="0" hangingPunct="1">
        <a:spcBef>
          <a:spcPct val="20000"/>
        </a:spcBef>
        <a:buFont typeface="Arial" panose="020B0604020202090204" pitchFamily="34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284946" indent="-662268" algn="l" defTabSz="2649071" rtl="0" eaLnBrk="1" latinLnBrk="0" hangingPunct="1">
        <a:spcBef>
          <a:spcPct val="20000"/>
        </a:spcBef>
        <a:buFont typeface="Arial" panose="020B060402020209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609481" indent="-662268" algn="l" defTabSz="2649071" rtl="0" eaLnBrk="1" latinLnBrk="0" hangingPunct="1">
        <a:spcBef>
          <a:spcPct val="20000"/>
        </a:spcBef>
        <a:buFont typeface="Arial" panose="020B060402020209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9934017" indent="-662268" algn="l" defTabSz="2649071" rtl="0" eaLnBrk="1" latinLnBrk="0" hangingPunct="1">
        <a:spcBef>
          <a:spcPct val="20000"/>
        </a:spcBef>
        <a:buFont typeface="Arial" panose="020B060402020209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258552" indent="-662268" algn="l" defTabSz="2649071" rtl="0" eaLnBrk="1" latinLnBrk="0" hangingPunct="1">
        <a:spcBef>
          <a:spcPct val="20000"/>
        </a:spcBef>
        <a:buFont typeface="Arial" panose="020B060402020209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4907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24535" algn="l" defTabSz="264907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49071" algn="l" defTabSz="264907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73606" algn="l" defTabSz="264907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8142" algn="l" defTabSz="264907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622678" algn="l" defTabSz="264907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947214" algn="l" defTabSz="264907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271749" algn="l" defTabSz="264907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596285" algn="l" defTabSz="2649071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khalili\Desktop\n00000683-r-b-0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81648" y="-3428919"/>
            <a:ext cx="19141444" cy="2737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7572" y="3935179"/>
            <a:ext cx="19915402" cy="2711948"/>
          </a:xfrm>
        </p:spPr>
        <p:txBody>
          <a:bodyPr>
            <a:noAutofit/>
          </a:bodyPr>
          <a:lstStyle/>
          <a:p>
            <a:pPr rtl="1">
              <a:lnSpc>
                <a:spcPct val="150000"/>
              </a:lnSpc>
            </a:pPr>
            <a:r>
              <a:rPr lang="fa-IR" sz="5400" dirty="0">
                <a:latin typeface="IranNastaliq" panose="02020505000000020003" pitchFamily="18" charset="0"/>
                <a:cs typeface="IranNastaliq" panose="02020505000000020003" pitchFamily="18" charset="0"/>
              </a:rPr>
              <a:t>مشیت الهی بر این تعلق گرفته  که  بهار فرحناک زندگی را خـزانی ماتمـزده به انتظار بنشیند و این ، بارزترین تفسیر فلسفـه آفرینش بی کران هستی و یگانه راز جـاودانگی اوسـت  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7862" y="9149194"/>
            <a:ext cx="19461638" cy="3672839"/>
          </a:xfrm>
        </p:spPr>
        <p:txBody>
          <a:bodyPr>
            <a:normAutofit fontScale="92500"/>
          </a:bodyPr>
          <a:lstStyle/>
          <a:p>
            <a:pPr algn="just" rtl="1"/>
            <a:r>
              <a:rPr lang="fa-IR" sz="8000" dirty="0">
                <a:solidFill>
                  <a:schemeClr val="tx1"/>
                </a:solidFill>
                <a:cs typeface="B Tehran" panose="00000400000000000000" pitchFamily="2" charset="-78"/>
              </a:rPr>
              <a:t>درگذشت پدرگرامیتان را به شما وخانواده محترمتان تسلیت عرض نموده و برای آن مرحوم ازدرگاه خداوند متعال مغفرت و سایر بازماندگان صبر جمیل و اجر جزیل خواهانیم .</a:t>
            </a:r>
            <a:endParaRPr lang="en-US" sz="8000" dirty="0">
              <a:solidFill>
                <a:schemeClr val="tx1"/>
              </a:solidFill>
              <a:cs typeface="B Tehra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594519" y="13551042"/>
            <a:ext cx="19933031" cy="2083375"/>
          </a:xfrm>
          <a:prstGeom prst="rect">
            <a:avLst/>
          </a:prstGeom>
        </p:spPr>
        <p:txBody>
          <a:bodyPr wrap="square" lIns="264907" tIns="132453" rIns="264907" bIns="132453">
            <a:spAutoFit/>
          </a:bodyPr>
          <a:lstStyle/>
          <a:p>
            <a:pPr algn="ctr"/>
            <a:r>
              <a:rPr lang="fa-IR" sz="5800" dirty="0">
                <a:solidFill>
                  <a:srgbClr val="7030A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                                                                                                                  </a:t>
            </a:r>
            <a:r>
              <a:rPr lang="fa-IR" sz="6000" dirty="0">
                <a:solidFill>
                  <a:srgbClr val="7030A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روابط عمومی  مرکز ملی تربیت مربی</a:t>
            </a:r>
            <a:r>
              <a:rPr lang="en-US" sz="6000" dirty="0">
                <a:solidFill>
                  <a:srgbClr val="7030A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                                      </a:t>
            </a:r>
            <a:endParaRPr lang="fa-IR" sz="5800" dirty="0">
              <a:solidFill>
                <a:srgbClr val="7030A0"/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47862" y="7303915"/>
            <a:ext cx="20421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9600" b="1" dirty="0">
                <a:latin typeface="IranNastaliq" panose="02020505000000020003" pitchFamily="18" charset="0"/>
                <a:cs typeface="IranNastaliq" panose="02020505000000020003" pitchFamily="18" charset="0"/>
              </a:rPr>
              <a:t>همکارگرامی جناب آقای بهزاد حشمتی</a:t>
            </a:r>
            <a:r>
              <a:rPr lang="en-US" sz="9600" b="1" dirty="0">
                <a:latin typeface="IranNastaliq" panose="02020505000000020003" pitchFamily="18" charset="0"/>
                <a:cs typeface="IranNastaliq" panose="02020505000000020003" pitchFamily="18" charset="0"/>
              </a:rPr>
              <a:t> </a:t>
            </a:r>
            <a:endParaRPr lang="en-US" sz="13000" b="1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885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73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IranNastaliq</vt:lpstr>
      <vt:lpstr>Office Theme</vt:lpstr>
      <vt:lpstr>مشیت الهی بر این تعلق گرفته  که  بهار فرحناک زندگی را خـزانی ماتمـزده به انتظار بنشیند و این ، بارزترین تفسیر فلسفـه آفرینش بی کران هستی و یگانه راز جـاودانگی اوسـت 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اطلاع کلیه همکاران محترم مرکزمی رساند</dc:title>
  <dc:creator>khalili</dc:creator>
  <cp:lastModifiedBy>Ferdos</cp:lastModifiedBy>
  <cp:revision>24</cp:revision>
  <cp:lastPrinted>2023-11-22T07:34:43Z</cp:lastPrinted>
  <dcterms:created xsi:type="dcterms:W3CDTF">2018-01-10T06:35:15Z</dcterms:created>
  <dcterms:modified xsi:type="dcterms:W3CDTF">2024-11-02T07:09:18Z</dcterms:modified>
</cp:coreProperties>
</file>